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 showGuides="1"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112" r="8112"/>
          <a:stretch/>
        </p:blipFill>
        <p:spPr>
          <a:xfrm>
            <a:off x="244929" y="228600"/>
            <a:ext cx="4022271" cy="375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4572000" y="2133600"/>
            <a:ext cx="4572000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Deployed first real-time network intrusion detection systems for 9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Air Force, Southwest Asia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Conducted 1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comprehensive security audit for all UT System campuses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Developed &amp; led 1</a:t>
            </a:r>
            <a:r>
              <a:rPr lang="en-US" sz="20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high school San Antonio cyber competition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Instrumental in competition development and scoring methodology for CyberPatriot National Cyber Defense Competition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Director, National Collegiate Cyber Defense Competition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838200" y="6248400"/>
            <a:ext cx="3276600" cy="5232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2017 Class</a:t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457200" y="4876800"/>
            <a:ext cx="3657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Dwayne Williams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Pioneer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60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Joe Sanchez</cp:lastModifiedBy>
  <cp:revision>5</cp:revision>
  <dcterms:modified xsi:type="dcterms:W3CDTF">2018-03-22T23:08:08Z</dcterms:modified>
</cp:coreProperties>
</file>